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>
        <p:scale>
          <a:sx n="125" d="100"/>
          <a:sy n="125" d="100"/>
        </p:scale>
        <p:origin x="-25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A649B-3F0A-4BD8-ABC7-9F8369CB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25022F-EB18-4E1B-8489-DAB5D451B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B1D6A-3B30-4FEA-B34E-E7627E9B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D7F017-179C-4F27-8279-5D9D0AE6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621FE-A0FC-4994-9B6F-85D6E156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8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00EC2-8225-404E-8A29-43329E2A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779138-D055-4D9C-A166-302C569D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B1C36-D69B-4810-9493-72F2122A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1C38C-D3A0-41AF-BAB9-973E2C0C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1CF83-950F-4792-A6F9-6F13E7E7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2A542-C04E-43A0-8E54-3E682DBF7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5AC33F-76B2-4C0C-A7B4-13AAC5608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17A15-239E-40BD-ADE7-92E9F43D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62E25-6FB7-4BC7-8558-A01F48C5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FC609-A5FC-4E8F-BF64-3CFE8A0E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5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B2A09-7D3A-4E3C-9DC7-AEA28EB0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0B115-05EE-4C72-8B18-11A3F4A64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5CF9-9249-4A3C-9C1E-CAB4B4D7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D618E-1E8C-41FF-87C8-FFF1F87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4C84-3DC1-4779-B6CE-F8304D1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47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0BFAF-E7DE-49CE-9B04-F02A9706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A032C-2E6D-41B9-AC9B-126D6C01D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7679D-195A-4C62-8342-A0130A13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C3EA0-986F-436E-9E8E-4F0C5924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D0BFB-919D-45FE-BC1E-CDF04D5A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3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B6006-AC1A-4C15-891D-0874C6A6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1FCCC-4AE9-4AA5-884E-37458518F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1F119-34CF-43F2-BA2F-E09AA83D8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0BBFC7-FB2E-4B3E-B4E0-B1E99C92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8307A5-FDAD-4D08-9277-DB4E640B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7A76A-604A-4148-AA18-2C79AD0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8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76040-6432-40EF-863A-3F021E46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8755D-E8F0-400B-AD06-45483731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1EB8E3-720C-432E-AD7C-166BD0151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A4847-A4BF-464F-8507-859C05011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463155-250B-4433-86EC-ADE9CF6C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A56008-0269-41A8-88A0-56CD4983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707874-DD4F-4DB0-A19F-71B0A7D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398FEA-EFA7-470C-A276-9F54218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1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982C6-82E8-4738-9012-6A708337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21AFD-5D53-4150-AAEA-0A63A451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4BAD83-B89B-4CC5-80C1-2D0470C7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BEF74-C4F6-4904-82C7-DE47CD0F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1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697B9A-DCE3-4206-9A92-F2185B85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ADC12C-8242-43C4-83C8-C1559F8C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CF77D-1F7D-4B54-A8D1-2B314189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8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3E459-029F-4567-9C37-A9F31A34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D62BF-F5FD-40E1-A5D7-FF4EE771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B8AF69-1D68-4641-8325-BF7F0E8CE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FBEAF-9E01-4347-8D6A-C89F7CF3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D34F64-3A42-4D7B-A653-687AD245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72ABE-228B-4EE4-8BBD-8CF6242B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24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67F0-347C-47EB-A267-DD3CDD01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699C0-2599-4353-95B3-1353F1448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93F8B-B356-489A-B765-86E9412C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E3167-DC46-4773-8BA9-865BF23D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7A41C-32D1-4EAE-935F-66F39A5E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866C4-8294-4AA2-A5CF-EDFECA3D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3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1383E8-EE62-4696-A04B-516844C4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7A2FC-48F5-4257-84FB-B965BE4DE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FF709-327F-41CC-84DD-E9625EEDC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C7BE0-79F8-42BA-9490-0F908AE6C132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5A349-3672-457B-8EF4-06B921C85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F2A6F-BC67-468E-B7E2-032E192CD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3987-0934-428F-BC19-FFBDA99F2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9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CEF75C0-3D56-406C-B1EC-613E5FC58B85}"/>
              </a:ext>
            </a:extLst>
          </p:cNvPr>
          <p:cNvGrpSpPr/>
          <p:nvPr/>
        </p:nvGrpSpPr>
        <p:grpSpPr>
          <a:xfrm>
            <a:off x="4058634" y="124200"/>
            <a:ext cx="3304800" cy="3304800"/>
            <a:chOff x="2804984" y="2421924"/>
            <a:chExt cx="1800000" cy="180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499C00-E6D9-497B-9257-3AD1BB8B0A40}"/>
                </a:ext>
              </a:extLst>
            </p:cNvPr>
            <p:cNvSpPr/>
            <p:nvPr/>
          </p:nvSpPr>
          <p:spPr>
            <a:xfrm>
              <a:off x="2804984" y="2421924"/>
              <a:ext cx="1800000" cy="180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924A94-1833-45C8-AB92-9C0EAB65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984" y="2421924"/>
              <a:ext cx="990000" cy="180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BC6CDB-EEEC-4336-A0D5-90DFB332755E}"/>
              </a:ext>
            </a:extLst>
          </p:cNvPr>
          <p:cNvGrpSpPr/>
          <p:nvPr/>
        </p:nvGrpSpPr>
        <p:grpSpPr>
          <a:xfrm>
            <a:off x="4147009" y="3637643"/>
            <a:ext cx="3304800" cy="3304800"/>
            <a:chOff x="3056683" y="3728405"/>
            <a:chExt cx="3304800" cy="33048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679CA4-F361-4322-A302-9B9811EB50C0}"/>
                </a:ext>
              </a:extLst>
            </p:cNvPr>
            <p:cNvSpPr/>
            <p:nvPr/>
          </p:nvSpPr>
          <p:spPr>
            <a:xfrm>
              <a:off x="3056683" y="3728405"/>
              <a:ext cx="3304800" cy="3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D0EE2B8-1C92-4AF1-A82D-53965B0CC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003" y="4583612"/>
              <a:ext cx="3094129" cy="1594386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7D54F64-9D41-4562-A006-271E3296AFEA}"/>
              </a:ext>
            </a:extLst>
          </p:cNvPr>
          <p:cNvGrpSpPr/>
          <p:nvPr/>
        </p:nvGrpSpPr>
        <p:grpSpPr>
          <a:xfrm>
            <a:off x="8115919" y="3637643"/>
            <a:ext cx="3304800" cy="3310618"/>
            <a:chOff x="-515668" y="4579984"/>
            <a:chExt cx="3304800" cy="33106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703B63F-15F8-4134-B894-04B80B6CE4A1}"/>
                </a:ext>
              </a:extLst>
            </p:cNvPr>
            <p:cNvSpPr/>
            <p:nvPr/>
          </p:nvSpPr>
          <p:spPr>
            <a:xfrm>
              <a:off x="-515668" y="4579984"/>
              <a:ext cx="3304800" cy="3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5ABF78-D016-4B57-9BEC-5AF80B1C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2629" y="4585802"/>
              <a:ext cx="3295384" cy="33048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AC691C-AAA8-4148-843D-5243BAA754C3}"/>
              </a:ext>
            </a:extLst>
          </p:cNvPr>
          <p:cNvGrpSpPr/>
          <p:nvPr/>
        </p:nvGrpSpPr>
        <p:grpSpPr>
          <a:xfrm>
            <a:off x="333829" y="3637643"/>
            <a:ext cx="3307839" cy="3304800"/>
            <a:chOff x="5058" y="3941161"/>
            <a:chExt cx="3307839" cy="33048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A85404F-2E9D-4EB0-98A7-67D7AC721D24}"/>
                </a:ext>
              </a:extLst>
            </p:cNvPr>
            <p:cNvSpPr/>
            <p:nvPr/>
          </p:nvSpPr>
          <p:spPr>
            <a:xfrm>
              <a:off x="5058" y="3941161"/>
              <a:ext cx="3304800" cy="3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D9BBBA-29EC-417B-BE0C-4E991058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" y="4669260"/>
              <a:ext cx="3304800" cy="177950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3513651-551C-48C3-AE60-88093177F700}"/>
              </a:ext>
            </a:extLst>
          </p:cNvPr>
          <p:cNvGrpSpPr/>
          <p:nvPr/>
        </p:nvGrpSpPr>
        <p:grpSpPr>
          <a:xfrm>
            <a:off x="8115919" y="338661"/>
            <a:ext cx="3304800" cy="3304800"/>
            <a:chOff x="-6087816" y="5342630"/>
            <a:chExt cx="3304800" cy="33048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E893DA-ACB3-42AB-84D2-A37686F7824D}"/>
                </a:ext>
              </a:extLst>
            </p:cNvPr>
            <p:cNvSpPr/>
            <p:nvPr/>
          </p:nvSpPr>
          <p:spPr>
            <a:xfrm>
              <a:off x="-6087816" y="5342630"/>
              <a:ext cx="3304800" cy="3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C2EB84B-4A8C-4D58-8D76-2B366C428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58788" y="5405830"/>
              <a:ext cx="3243456" cy="321565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5A2766-0CF7-456F-A572-B2FB7B8E3029}"/>
              </a:ext>
            </a:extLst>
          </p:cNvPr>
          <p:cNvGrpSpPr/>
          <p:nvPr/>
        </p:nvGrpSpPr>
        <p:grpSpPr>
          <a:xfrm>
            <a:off x="753834" y="-10832"/>
            <a:ext cx="3304800" cy="3304800"/>
            <a:chOff x="-7288634" y="-1041400"/>
            <a:chExt cx="3304800" cy="33048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80BFAD3-5ACF-43EF-95A7-E73525D621AC}"/>
                </a:ext>
              </a:extLst>
            </p:cNvPr>
            <p:cNvSpPr/>
            <p:nvPr/>
          </p:nvSpPr>
          <p:spPr>
            <a:xfrm>
              <a:off x="-7288634" y="-1041400"/>
              <a:ext cx="3304800" cy="3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B481112-E81E-4626-B304-AFAE9B54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0411" y="-928747"/>
              <a:ext cx="3166577" cy="3166577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5E44CF-C9F1-48E2-98BD-5179433174C5}"/>
              </a:ext>
            </a:extLst>
          </p:cNvPr>
          <p:cNvSpPr/>
          <p:nvPr/>
        </p:nvSpPr>
        <p:spPr>
          <a:xfrm>
            <a:off x="2945501" y="8094806"/>
            <a:ext cx="3304800" cy="3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79C81B-EA0A-462D-A860-77CC84654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501" y="8117709"/>
            <a:ext cx="3282793" cy="3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DA7F78-639B-422F-AC47-032D0D23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62000"/>
            <a:ext cx="1905000" cy="1905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5B9998-61E0-4742-BE12-9C7C42FBB337}"/>
              </a:ext>
            </a:extLst>
          </p:cNvPr>
          <p:cNvGrpSpPr/>
          <p:nvPr/>
        </p:nvGrpSpPr>
        <p:grpSpPr>
          <a:xfrm>
            <a:off x="1735235" y="3238501"/>
            <a:ext cx="1905000" cy="1905000"/>
            <a:chOff x="4802285" y="2481580"/>
            <a:chExt cx="1905000" cy="1905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B5550E-9913-44F8-86B0-69B18CE06F86}"/>
                </a:ext>
              </a:extLst>
            </p:cNvPr>
            <p:cNvSpPr/>
            <p:nvPr/>
          </p:nvSpPr>
          <p:spPr>
            <a:xfrm>
              <a:off x="4802285" y="2481580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DBE128-1EE7-4541-8C19-4CCE3429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737" y="2583656"/>
              <a:ext cx="1814095" cy="169068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0409C3-EDDA-42DA-8B28-B27568438E30}"/>
              </a:ext>
            </a:extLst>
          </p:cNvPr>
          <p:cNvGrpSpPr/>
          <p:nvPr/>
        </p:nvGrpSpPr>
        <p:grpSpPr>
          <a:xfrm>
            <a:off x="6107112" y="3030685"/>
            <a:ext cx="1905000" cy="1905000"/>
            <a:chOff x="7240685" y="4610089"/>
            <a:chExt cx="1905000" cy="1905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666A81-AD82-4758-8582-82203C871485}"/>
                </a:ext>
              </a:extLst>
            </p:cNvPr>
            <p:cNvSpPr/>
            <p:nvPr/>
          </p:nvSpPr>
          <p:spPr>
            <a:xfrm>
              <a:off x="7240685" y="4610089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BF166AA-B1C8-484C-93D6-BA4EB0C9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1624" y="4610089"/>
              <a:ext cx="1343121" cy="190356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3332F3-5D7F-424E-9DBE-50F79550ADC5}"/>
              </a:ext>
            </a:extLst>
          </p:cNvPr>
          <p:cNvGrpSpPr/>
          <p:nvPr/>
        </p:nvGrpSpPr>
        <p:grpSpPr>
          <a:xfrm>
            <a:off x="3868347" y="762000"/>
            <a:ext cx="1905000" cy="1906754"/>
            <a:chOff x="7505702" y="-266711"/>
            <a:chExt cx="1905000" cy="19067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D57CED-F8A3-4B37-870C-17582D87C21A}"/>
                </a:ext>
              </a:extLst>
            </p:cNvPr>
            <p:cNvSpPr/>
            <p:nvPr/>
          </p:nvSpPr>
          <p:spPr>
            <a:xfrm>
              <a:off x="7505702" y="-266711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830444-82D3-4544-9F7C-6CB22063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9472" y="-266711"/>
              <a:ext cx="1297460" cy="190675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AA6E18-E819-4635-B017-190D2DA2210D}"/>
              </a:ext>
            </a:extLst>
          </p:cNvPr>
          <p:cNvGrpSpPr/>
          <p:nvPr/>
        </p:nvGrpSpPr>
        <p:grpSpPr>
          <a:xfrm>
            <a:off x="3921174" y="3006736"/>
            <a:ext cx="1905000" cy="1908164"/>
            <a:chOff x="3046316" y="5321311"/>
            <a:chExt cx="1905000" cy="190816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0D6AD8-2BF9-4DB8-9A25-EB44AB2EA89A}"/>
                </a:ext>
              </a:extLst>
            </p:cNvPr>
            <p:cNvSpPr/>
            <p:nvPr/>
          </p:nvSpPr>
          <p:spPr>
            <a:xfrm>
              <a:off x="3046316" y="5321311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C790F8F-91F7-4E53-8757-1E965A714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1082" y="5321311"/>
              <a:ext cx="1355467" cy="190816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7E7DB9-C46B-43BC-8304-0A4BE49CB98C}"/>
              </a:ext>
            </a:extLst>
          </p:cNvPr>
          <p:cNvGrpSpPr/>
          <p:nvPr/>
        </p:nvGrpSpPr>
        <p:grpSpPr>
          <a:xfrm>
            <a:off x="6025484" y="627618"/>
            <a:ext cx="1905000" cy="1905000"/>
            <a:chOff x="9868743" y="-270219"/>
            <a:chExt cx="1905000" cy="1905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7BA760-1C9B-4ECE-81A0-E0E1795357F4}"/>
                </a:ext>
              </a:extLst>
            </p:cNvPr>
            <p:cNvSpPr/>
            <p:nvPr/>
          </p:nvSpPr>
          <p:spPr>
            <a:xfrm>
              <a:off x="9868743" y="-270219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1CDF29-12B6-4CC1-A862-5802919E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8744" y="227848"/>
              <a:ext cx="1895100" cy="81037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6C75D0-4A7A-4F7E-B029-E0012D2BCD08}"/>
              </a:ext>
            </a:extLst>
          </p:cNvPr>
          <p:cNvGrpSpPr/>
          <p:nvPr/>
        </p:nvGrpSpPr>
        <p:grpSpPr>
          <a:xfrm>
            <a:off x="8864745" y="983562"/>
            <a:ext cx="1905000" cy="1905000"/>
            <a:chOff x="10903969" y="2120079"/>
            <a:chExt cx="1905000" cy="1905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DBAC49-A515-4E5E-BFD4-97D2308B8E7A}"/>
                </a:ext>
              </a:extLst>
            </p:cNvPr>
            <p:cNvSpPr/>
            <p:nvPr/>
          </p:nvSpPr>
          <p:spPr>
            <a:xfrm>
              <a:off x="10903969" y="2120079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9C1A6CA-5EDE-4A58-A1C3-FCD76148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070" y="2856297"/>
              <a:ext cx="1850006" cy="40648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895AD11-0BE8-4AAE-B978-1EECB7ECB4E5}"/>
              </a:ext>
            </a:extLst>
          </p:cNvPr>
          <p:cNvGrpSpPr/>
          <p:nvPr/>
        </p:nvGrpSpPr>
        <p:grpSpPr>
          <a:xfrm>
            <a:off x="8902846" y="3233421"/>
            <a:ext cx="1905000" cy="1905000"/>
            <a:chOff x="11798445" y="4345887"/>
            <a:chExt cx="1905000" cy="19050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7D79DE-D756-4495-BFC8-DA00F41DD3BF}"/>
                </a:ext>
              </a:extLst>
            </p:cNvPr>
            <p:cNvSpPr/>
            <p:nvPr/>
          </p:nvSpPr>
          <p:spPr>
            <a:xfrm>
              <a:off x="11798445" y="4345887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151ADED-0E35-4FC4-9E1B-A988034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221" y="4356655"/>
              <a:ext cx="1059448" cy="18834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71D898-AA9A-48F9-98B6-D7044D661AD8}"/>
              </a:ext>
            </a:extLst>
          </p:cNvPr>
          <p:cNvGrpSpPr/>
          <p:nvPr/>
        </p:nvGrpSpPr>
        <p:grpSpPr>
          <a:xfrm>
            <a:off x="314800" y="5342409"/>
            <a:ext cx="1905000" cy="1909200"/>
            <a:chOff x="-4246465" y="3771901"/>
            <a:chExt cx="1905000" cy="19092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35C973-300F-4231-8984-A5550107F54E}"/>
                </a:ext>
              </a:extLst>
            </p:cNvPr>
            <p:cNvSpPr/>
            <p:nvPr/>
          </p:nvSpPr>
          <p:spPr>
            <a:xfrm>
              <a:off x="-4246465" y="3771901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ACB0BFE-5BAE-46DB-B0F4-B7E5C3741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3862" y="3798431"/>
              <a:ext cx="1322218" cy="1882670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59C9D6-346B-465D-B620-85B6E099788C}"/>
              </a:ext>
            </a:extLst>
          </p:cNvPr>
          <p:cNvSpPr/>
          <p:nvPr/>
        </p:nvSpPr>
        <p:spPr>
          <a:xfrm>
            <a:off x="3351425" y="5368939"/>
            <a:ext cx="1905000" cy="1905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B2FCC58-73F4-407E-AFA0-CC5504537F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74" y="5368940"/>
            <a:ext cx="1348475" cy="191703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90F3D88-846C-483C-87DF-847EA60E2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50" y="4798669"/>
            <a:ext cx="3857143" cy="685806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C7C1BE-95B3-42F9-BBEF-FFA0A5BBE96F}"/>
              </a:ext>
            </a:extLst>
          </p:cNvPr>
          <p:cNvSpPr/>
          <p:nvPr/>
        </p:nvSpPr>
        <p:spPr>
          <a:xfrm>
            <a:off x="6388050" y="5490859"/>
            <a:ext cx="1905000" cy="1905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6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C90A517-DD26-4FF9-A562-9CC98AF3299F}"/>
              </a:ext>
            </a:extLst>
          </p:cNvPr>
          <p:cNvGrpSpPr/>
          <p:nvPr/>
        </p:nvGrpSpPr>
        <p:grpSpPr>
          <a:xfrm>
            <a:off x="-4246465" y="3771900"/>
            <a:ext cx="1905000" cy="1905001"/>
            <a:chOff x="-4246465" y="3771900"/>
            <a:chExt cx="1905000" cy="190500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6986064-525A-40FC-B9EF-958500C4D097}"/>
                </a:ext>
              </a:extLst>
            </p:cNvPr>
            <p:cNvSpPr/>
            <p:nvPr/>
          </p:nvSpPr>
          <p:spPr>
            <a:xfrm>
              <a:off x="-4246465" y="3771901"/>
              <a:ext cx="1905000" cy="1905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F77740-AD0D-4348-B453-AF6564B8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38272" y="3771900"/>
              <a:ext cx="1334772" cy="1900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57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5606D9-821E-4B96-812D-EBFAA6B5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" y="1182129"/>
            <a:ext cx="1332818" cy="1897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5549F-51A8-41E5-BC81-AD7646FF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60" y="1182129"/>
            <a:ext cx="1332818" cy="1899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28A32B-4BC9-4994-AB2D-5E538A9F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77" y="1182129"/>
            <a:ext cx="1388864" cy="19008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ABFF22-4671-44CD-BCB7-842BEFCD7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322" y="1176480"/>
            <a:ext cx="1388864" cy="19092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EC3962-9226-4912-A196-0E7F7BE3D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6" y="1176480"/>
            <a:ext cx="1336277" cy="1903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336C-3B1C-4826-ADDC-F8B3C01D8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604" y="1176480"/>
            <a:ext cx="1336277" cy="1900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ADBCB3-BE0E-40FE-83AD-B9B3DB88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4" y="3711969"/>
            <a:ext cx="4146245" cy="59042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454690-1A65-4F8B-9F5C-5925D1DA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80" y="3971049"/>
            <a:ext cx="3579340" cy="510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7FC970-4E67-41BC-9D1B-CB9B967C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697" y="3849129"/>
            <a:ext cx="3623782" cy="49595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A7E19F-9E68-4A2D-B2A2-22904623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119" y="3217236"/>
            <a:ext cx="4228230" cy="5812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8B7D7A-E95B-4B91-8E73-12457F65C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356" y="3628149"/>
            <a:ext cx="3431984" cy="48890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2C06C3-B537-46C6-96B0-0453AD067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364" y="3807566"/>
            <a:ext cx="3902176" cy="55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길종</dc:creator>
  <cp:lastModifiedBy>문 길종</cp:lastModifiedBy>
  <cp:revision>17</cp:revision>
  <dcterms:created xsi:type="dcterms:W3CDTF">2020-03-16T06:26:28Z</dcterms:created>
  <dcterms:modified xsi:type="dcterms:W3CDTF">2020-03-17T05:15:15Z</dcterms:modified>
</cp:coreProperties>
</file>